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4"/>
  </p:normalViewPr>
  <p:slideViewPr>
    <p:cSldViewPr snapToGrid="0">
      <p:cViewPr varScale="1">
        <p:scale>
          <a:sx n="161" d="100"/>
          <a:sy n="161" d="100"/>
        </p:scale>
        <p:origin x="344" y="200"/>
      </p:cViewPr>
      <p:guideLst>
        <p:guide pos="28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b38ec385f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2b38ec385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6fc434e62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6fc434e62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c9579275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/>
              <a:t>Bold </a:t>
            </a:r>
            <a:r>
              <a:rPr lang="en"/>
              <a:t>denotes novel features</a:t>
            </a:r>
            <a:endParaRPr/>
          </a:p>
        </p:txBody>
      </p:sp>
      <p:sp>
        <p:nvSpPr>
          <p:cNvPr id="181" name="Google Shape;181;g27c957927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6fc434e62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6fc434e62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6fc434e62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06fc434e62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6fc434e6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06fc434e6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6fc434e62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6fc434e62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6fc434e62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6fc434e62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6fc434e62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6fc434e62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6fc434e62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06fc434e62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6fc434e62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6fc434e62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6fc434e62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6fc434e62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6fc434e62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6fc434e62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6fc434e62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6fc434e62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6fc434e62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6fc434e62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6fc434e62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6fc434e62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6fc434e6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6fc434e62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6fc434e62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6fc434e62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6fc434e62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6fc434e62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287295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8" name="Google Shape;88;p19"/>
          <p:cNvCxnSpPr/>
          <p:nvPr/>
        </p:nvCxnSpPr>
        <p:spPr>
          <a:xfrm>
            <a:off x="280945" y="686435"/>
            <a:ext cx="8971800" cy="0"/>
          </a:xfrm>
          <a:prstGeom prst="straightConnector1">
            <a:avLst/>
          </a:prstGeom>
          <a:noFill/>
          <a:ln w="25400" cap="flat" cmpd="sng">
            <a:solidFill>
              <a:srgbClr val="E3DBC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5337253" y="4970015"/>
            <a:ext cx="380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Copyright© 2021 by International WELL Building Institute PBC. All rights reserved.</a:t>
            </a:r>
            <a:endParaRPr sz="9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6" descr="Background pattern&#10;&#10;Description automatically generated with medium confidenc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/>
          <p:nvPr/>
        </p:nvSpPr>
        <p:spPr>
          <a:xfrm>
            <a:off x="851772" y="1676738"/>
            <a:ext cx="41526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Introducing </a:t>
            </a: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WELL for residential </a:t>
            </a: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3" name="Google Shape;133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784" y="687920"/>
            <a:ext cx="2223527" cy="117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00" y="0"/>
            <a:ext cx="38701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6" descr="Background pattern&#10;&#10;Description automatically generated with medium confidenc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6"/>
          <p:cNvSpPr txBox="1"/>
          <p:nvPr/>
        </p:nvSpPr>
        <p:spPr>
          <a:xfrm>
            <a:off x="204750" y="807900"/>
            <a:ext cx="3311400" cy="4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Ventilation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HVAC Filtration and Treatment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Pollution Infiltration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Construction Pollution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Combustion Minimization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 Quality Monitoring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Indoor Air Quality Testing 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Radon Risk Mitigation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 Vehicle Charging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Smoke-Free Environment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Plumbing Design and Sizing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Testing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Non-Potable Water Capture and Use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Moisture Management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 and Temperature Sensing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Quality and Plumbing Maintenance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Nourishment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Supportive Cooking Environment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Onsite Food Production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Access and Support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Hygiene Support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36"/>
          <p:cNvSpPr txBox="1"/>
          <p:nvPr/>
        </p:nvSpPr>
        <p:spPr>
          <a:xfrm>
            <a:off x="204750" y="1"/>
            <a:ext cx="78867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86A"/>
              </a:buClr>
              <a:buSzPts val="2400"/>
              <a:buFont typeface="Georgia"/>
              <a:buNone/>
            </a:pPr>
            <a:r>
              <a:rPr lang="en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Strategies within the 10 WELL Concepts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6"/>
          <p:cNvSpPr txBox="1"/>
          <p:nvPr/>
        </p:nvSpPr>
        <p:spPr>
          <a:xfrm>
            <a:off x="3094650" y="807900"/>
            <a:ext cx="2883300" cy="3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for Daylight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 Light Control and Quality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Visibility at Night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Movement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Pedestrian, Transit and Bike-Friendly Places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and Indoor Activity Space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Adjustable Workstations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Staircase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Comfort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Performance and Control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Insulation and Fenestration Efficiency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Humidity Control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Radiant Heating Systems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Operable Windows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Heat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 Barriers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Quiet Products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HVAC and Building Service Noise Levels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 Noise Levels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36"/>
          <p:cNvSpPr txBox="1"/>
          <p:nvPr/>
        </p:nvSpPr>
        <p:spPr>
          <a:xfrm>
            <a:off x="5860925" y="807900"/>
            <a:ext cx="32418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Site Assessment and Remediation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Materials Selection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Pest and Pesticide Minimization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Cleaning Products and Practices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Mind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Nature and Place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for Reassurance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Connection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Household Storage and Space Management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Universal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Housing Equity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Integrative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Healthy and Inclusive Construction Sites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 Education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Disaster Resilience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Fire Mitigation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Innovation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 AP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Residential Green Programs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Carbon Accounting, Disclosure &amp; Reduction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0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87877" cy="50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8"/>
          <p:cNvSpPr txBox="1"/>
          <p:nvPr/>
        </p:nvSpPr>
        <p:spPr>
          <a:xfrm>
            <a:off x="457200" y="1555800"/>
            <a:ext cx="1842000" cy="29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r>
              <a:rPr lang="en"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Placeholder</a:t>
            </a:r>
            <a:endParaRPr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r>
              <a:rPr lang="en"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Placeholder</a:t>
            </a:r>
            <a:endParaRPr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r>
              <a:rPr lang="en"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Placeholder</a:t>
            </a:r>
            <a:endParaRPr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</a:t>
            </a:r>
            <a:r>
              <a:rPr lang="en"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Placeholder</a:t>
            </a:r>
            <a:endParaRPr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2C0C1"/>
      </a:accent1>
      <a:accent2>
        <a:srgbClr val="54889B"/>
      </a:accent2>
      <a:accent3>
        <a:srgbClr val="175D6F"/>
      </a:accent3>
      <a:accent4>
        <a:srgbClr val="0D4248"/>
      </a:accent4>
      <a:accent5>
        <a:srgbClr val="B4BF9E"/>
      </a:accent5>
      <a:accent6>
        <a:srgbClr val="6B8764"/>
      </a:accent6>
      <a:hlink>
        <a:srgbClr val="54889B"/>
      </a:hlink>
      <a:folHlink>
        <a:srgbClr val="EBE3D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Macintosh PowerPoint</Application>
  <PresentationFormat>On-screen Show (16:9)</PresentationFormat>
  <Paragraphs>89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Georgia</vt:lpstr>
      <vt:lpstr>Century Gothic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Elizabeth Miles</cp:lastModifiedBy>
  <cp:revision>3</cp:revision>
  <dcterms:modified xsi:type="dcterms:W3CDTF">2024-11-02T03:21:15Z</dcterms:modified>
</cp:coreProperties>
</file>